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39" r:id="rId7"/>
    <p:sldId id="343" r:id="rId8"/>
    <p:sldId id="267" r:id="rId9"/>
    <p:sldId id="342" r:id="rId10"/>
    <p:sldId id="325" r:id="rId11"/>
    <p:sldId id="329" r:id="rId12"/>
    <p:sldId id="331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0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ZhiWei X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MSE-Adapter: A Lightweight Plugin Endowing LLMs with the Capability to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Perform Multimodal Sentiment Analysis and Emotion Recognition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9144000" y="5124721"/>
            <a:ext cx="274320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AAAI—2025</a:t>
            </a:r>
            <a:endParaRPr lang="en-US" altLang="zh-CN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6995" y="2690495"/>
            <a:ext cx="9477375" cy="1476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4200" y="4495800"/>
            <a:ext cx="562038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800" dirty="0"/>
              <a:t>Code — https://github.com/AZYoung233/MSE-Adapter</a:t>
            </a:r>
            <a:endParaRPr lang="en-US" altLang="zh-CN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0" y="1847850"/>
            <a:ext cx="62865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7800" y="3810000"/>
            <a:ext cx="8957945" cy="2135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  <a:buNone/>
            </a:pPr>
            <a:r>
              <a:rPr lang="en-US" altLang="zh-CN" sz="2000">
                <a:uFillTx/>
                <a:latin typeface="Times New Roman" panose="02020603050405020304" pitchFamily="18" charset="0"/>
              </a:rPr>
              <a:t>2) Losing the generalization capability inherent to the base models. UniMSE  and UniSA, trained respectively on T5 and BART , are tailored for the sentiment analysis domain, restricting these models from performing tasks outside of sentiment analysis.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24000" y="1714500"/>
            <a:ext cx="8958580" cy="142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uFillTx/>
                <a:latin typeface="Times New Roman" panose="02020603050405020304" pitchFamily="18" charset="0"/>
              </a:rPr>
              <a:t>1) Significant computational overhead. Large number of trainable parameters  </a:t>
            </a:r>
            <a:r>
              <a:rPr lang="en-US" altLang="zh-CN" sz="2000">
                <a:uFillTx/>
                <a:latin typeface="Times New Roman" panose="02020603050405020304" pitchFamily="18" charset="0"/>
                <a:sym typeface="+mn-ea"/>
              </a:rPr>
              <a:t>and      multi-task training lead to considerable computational </a:t>
            </a:r>
            <a:r>
              <a:rPr lang="en-US" altLang="zh-CN" sz="2000">
                <a:uFillTx/>
                <a:latin typeface="Times New Roman" panose="02020603050405020304" pitchFamily="18" charset="0"/>
              </a:rPr>
              <a:t>and multi-task training lead to considerable computational expenses, where UniSA’s pre-training requires three days on eight NVIDIA RTX V100 32G GPUs.</a:t>
            </a:r>
            <a:endParaRPr lang="en-US" altLang="zh-CN" sz="2000"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l="6150" t="4733" r="2860"/>
          <a:stretch>
            <a:fillRect/>
          </a:stretch>
        </p:blipFill>
        <p:spPr>
          <a:xfrm>
            <a:off x="1219200" y="685800"/>
            <a:ext cx="9677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632460"/>
            <a:ext cx="3708400" cy="62255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494155"/>
            <a:ext cx="4171950" cy="1152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675" y="2895600"/>
            <a:ext cx="4029075" cy="8667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4038600"/>
            <a:ext cx="4619625" cy="523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5105400"/>
            <a:ext cx="39624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67200" y="685800"/>
            <a:ext cx="406400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Method</a:t>
            </a:r>
            <a:endParaRPr lang="en-US" altLang="zh-CN" sz="36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133600"/>
            <a:ext cx="4629150" cy="3048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657600"/>
            <a:ext cx="50482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150" y="2271395"/>
            <a:ext cx="598170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820" y="2171700"/>
            <a:ext cx="6181725" cy="2514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295400"/>
            <a:ext cx="10364470" cy="5304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1280795"/>
            <a:ext cx="5420995" cy="5319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214755"/>
            <a:ext cx="5657215" cy="55765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WPS 演示</Application>
  <PresentationFormat>宽屏</PresentationFormat>
  <Paragraphs>154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等线</vt:lpstr>
      <vt:lpstr>NimbusRomNo9L-Medi</vt:lpstr>
      <vt:lpstr>NimbusRomNo9L-Regu</vt:lpstr>
      <vt:lpstr>华康俪金黑W8(P)</vt:lpstr>
      <vt:lpstr>黑体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148</cp:revision>
  <dcterms:created xsi:type="dcterms:W3CDTF">2023-09-17T03:47:00Z</dcterms:created>
  <dcterms:modified xsi:type="dcterms:W3CDTF">2025-11-30T06:34:02Z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7734B5ACB92A4E999801DFF1D37247EC_13</vt:lpwstr>
  </property>
  <property fmtid="{D5CDD505-2E9C-101B-9397-08002B2CF9AE}" pid="6" name="KSOProductBuildVer">
    <vt:lpwstr>2052-12.1.0.24034</vt:lpwstr>
  </property>
</Properties>
</file>